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73" r:id="rId3"/>
    <p:sldId id="263" r:id="rId4"/>
    <p:sldId id="264" r:id="rId5"/>
    <p:sldId id="287" r:id="rId6"/>
    <p:sldId id="288" r:id="rId7"/>
    <p:sldId id="289" r:id="rId8"/>
    <p:sldId id="265" r:id="rId9"/>
    <p:sldId id="290" r:id="rId10"/>
    <p:sldId id="275" r:id="rId11"/>
    <p:sldId id="285" r:id="rId12"/>
    <p:sldId id="270" r:id="rId13"/>
    <p:sldId id="291" r:id="rId14"/>
    <p:sldId id="29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47" autoAdjust="0"/>
    <p:restoredTop sz="94660"/>
  </p:normalViewPr>
  <p:slideViewPr>
    <p:cSldViewPr showGuides="1">
      <p:cViewPr varScale="1">
        <p:scale>
          <a:sx n="92" d="100"/>
          <a:sy n="92" d="100"/>
        </p:scale>
        <p:origin x="798" y="102"/>
      </p:cViewPr>
      <p:guideLst>
        <p:guide orient="horz" pos="709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rgbClr val="000000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</a:fld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2747BE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tags" Target="../tags/tag76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75.xml"/><Relationship Id="rId28" Type="http://schemas.openxmlformats.org/officeDocument/2006/relationships/tags" Target="../tags/tag74.xml"/><Relationship Id="rId27" Type="http://schemas.openxmlformats.org/officeDocument/2006/relationships/tags" Target="../tags/tag73.xml"/><Relationship Id="rId26" Type="http://schemas.openxmlformats.org/officeDocument/2006/relationships/tags" Target="../tags/tag72.xml"/><Relationship Id="rId25" Type="http://schemas.openxmlformats.org/officeDocument/2006/relationships/tags" Target="../tags/tag7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5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6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7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8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3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3</a:t>
            </a:r>
            <a:r>
              <a:rPr lang="zh-CN" altLang="zh-CN" dirty="0"/>
              <a:t>节　植物病虫害的防治</a:t>
            </a:r>
            <a:endParaRPr lang="zh-CN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1" action="ppaction://hlinksldjump"/>
          </p:cNvPr>
          <p:cNvSpPr/>
          <p:nvPr/>
        </p:nvSpPr>
        <p:spPr>
          <a:xfrm>
            <a:off x="556105" y="836712"/>
            <a:ext cx="9029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495379" y="836712"/>
            <a:ext cx="90665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482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病虫害的生物防治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新型农药具有的特点是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广谱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剧毒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低毒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无公害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不易分解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作用时间长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易分解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污染环境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①②④⑥⑧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①②④⑤⑦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②③⑤⑥⑧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③④⑥⑦⑧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新型农药是指具有安全、高效、低毒、无公害、易分解、与环境相容和免除有害副作用特性的农药。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反思领悟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新型农药包括植物农药、抗生素农药、昆虫信息素、微生物活体农药和植物疫苗等。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下列各项不属于虫情预测预报的是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发生期预测预报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发生量预测预报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分布区预测预报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人工捕虫预测预报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植物病虫害的预测预报是指人类根据植物病虫害流行规律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推测未来一段时间内病虫害的分布区、危害或扩散趋势。植物病虫害的预测预报类型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发生期预测预报、发生量预测预报、分布区预测预报、危害程度预测预报。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植物病虫害预测预报中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能确定是否会造成危害、是否需要防治的是哪种防治病虫害预报类型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发生期预报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发生量预报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分布区预报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危害程度预报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发生量预报是指对植物害虫的虫口密度、虫株率或植物害虫的感染指数、感染株率进行预测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以确定是否会造成危害、是否需要防治。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下列不属于植物农药的来源的是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秋水仙素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秋水仙素是从植物体内提取的生物碱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不能用作植物农药。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人工合成的下列激素中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不能直接用来防治害虫的是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蜕皮激素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脑激素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保幼激素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性外激素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蜕皮激素可以使昆虫变态提前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不能生育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利用气候条件在幼虫变成虫时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使用保幼激素让幼虫不能变为成虫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使幼虫冻死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利用性外激素可以诱杀害虫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脑激素具有调节蜕皮激素和保幼激素的作用。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简述病虫害的预测预报。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简述病虫害的化学防治和物理防治。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简述病虫害的生物防治。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简述有害生物的综合治理。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6973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一、病虫害的预测预报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根据田间调查获得资料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结合当地农田生态条件、天气形势等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对病虫害的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发生期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、分布区、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危害程度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等做出推测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预测结果还要及时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传送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给农业行政、生产部门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以便做好防治准备工作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7834" y="3532056"/>
            <a:ext cx="847070" cy="32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1909" y="3532056"/>
            <a:ext cx="1099609" cy="32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7571" y="394804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1624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二、病虫害的化学、物理防治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化学防治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化学农药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防治病虫害的方法。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适用范围广、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收效快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而显著、使用简便等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特别是在病虫害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暴发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化学防治是唯一有效措施。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过量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容易对农作物和环境造成污染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甚至危及人和动物的健康。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农药使用的基本原则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不伤害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作物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、避免人畜中毒、农产品的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农药残留量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不超标、对环境不造成污染。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物理防治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诱杀法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利用害虫对光、颜色、气味等具有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趋向性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设置诱虫灯、黄色板等来诱集并捕杀害虫的方法。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根据害虫的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危害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设置某些障碍物来阻止害虫侵入和扩散。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1369" y="1716824"/>
            <a:ext cx="1080120" cy="324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9819" y="2132856"/>
            <a:ext cx="936104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7233" y="2533731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3164" y="2938751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4008" y="3742411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1401" y="4143286"/>
            <a:ext cx="1508311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99651" y="4951559"/>
            <a:ext cx="822157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12662" y="5754038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三、病虫害的生物防治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防治原理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根据生物之间的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食物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或寄生关系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有益生物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或生物制剂来防治病虫害的方法。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治虫、以菌治虫、以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病毒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治虫、以菌治菌、以病毒治菌。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生物防治对人畜安全、不污染环境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对病虫害控制时间长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生态环境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的良性循环。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巧用天敌防治害虫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常用措施有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保护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、繁殖和引进。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生物农药显神通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生物农药包括微生物农药、农用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抗生素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如昆虫性信息素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2404" y="194148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3710" y="1941482"/>
            <a:ext cx="1091640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2328" y="2750484"/>
            <a:ext cx="233923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9933" y="275048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1130" y="3951077"/>
            <a:ext cx="1080832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10715" y="435920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23203" y="4760185"/>
            <a:ext cx="809410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34167" y="4760185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3919" y="5160510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四、有害生物综合治理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植保新概念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有害生物包括危害植物生产的各种生物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如害虫、螨类、细菌、真菌、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病毒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、线虫、杂草、寄生性种子植物和脊椎动物等。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综合治理的含义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对保护对象和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防治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对象要综合考虑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各种防治措施要相互协调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防治目标要兼顾经济效益、生态效益和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5603" y="3361589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8415" y="3754673"/>
            <a:ext cx="527179" cy="32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0703" y="4157744"/>
            <a:ext cx="527179" cy="32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86609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几种有副作用的传统农药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特别是第一代农药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是以有机磷或苯为基础的高效、剧毒、长残留农药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如有机磷类的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“1059”“1605”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、苯类的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六六六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等。在这些农药诞生之前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传统农业深受病虫之害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因作物病虫害造成粮食减产或绝收而引发的饥荒时有发生。当以有机磷或苯为基础的高效、剧毒、长残留农药诞生后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在全世界范围内大量使用这些农药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比较有效地控制了作物病虫害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包括地下害虫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甚至比较有效地控制了家庭虫害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如虱子、臭虫等。这些农药在世界风靡了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20~30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年。随着使用时间的延长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人们发现这些农药因害虫产生抗药性而效果越来越差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而且在作物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特别是在粮食、蔬菜、水果等食品及其制成品中的残留量也越来越高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影响人体健康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甚至造成急性中毒。此外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有些农药通过土壤、水、食物链弥散或富集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危及生态安全。因此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人们开始限制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继而禁止使用这些剧毒、长残留农药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这些农药也就退出了历史舞台。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昆虫性信息素类物质被称为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第三代农药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那么第一代农药是什么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第二代农药是什么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三者如何区别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第一代农药是以有机磷或苯为基础的高效、剧毒、长残留的化学农药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如有机磷类的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“1059”“1605”,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苯类的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六六六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第二代农药是以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菊酯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类为代表的中高效、中毒和残留期较短的化学农药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溴氰菊酯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第三代农药施用后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不会产生抗药性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是专一、高效的农药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如昆虫性外激素、保幼激素等。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556105" y="836712"/>
            <a:ext cx="9029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495379" y="836712"/>
            <a:ext cx="90665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虫情预测的方法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下列属于病虫害发生量预测预报内容的是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对植物病虫害的各个危害阶段的始、盛、末期进行预测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对植物害虫的虫口密度、虫株率或植物害虫的感染指数、感染株率等进行预测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对植物害虫可能造成的植物根、茎、叶、果实的损伤程度进行预测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对植物病虫害的发生地点和发生面积进行预测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项属于发生期预测预报内容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项属于发生量预测预报内容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项属于危害程度预测预报内容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项属于分布区预测预报内容。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反思领悟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植物病虫害的预测预报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就是根据田间调查获得的资料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结合当地农田生态条件、天气形势等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对病虫害的发生期、分布区、危害程度等做出推测。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0</TotalTime>
  <Words>2382</Words>
  <Application>WPS 演示</Application>
  <PresentationFormat>全屏显示(4:3)</PresentationFormat>
  <Paragraphs>90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NEU-BZ-S92</vt:lpstr>
      <vt:lpstr>Segoe Print</vt:lpstr>
      <vt:lpstr>方正书宋_GBK</vt:lpstr>
      <vt:lpstr>仿宋</vt:lpstr>
      <vt:lpstr>Calibri</vt:lpstr>
      <vt:lpstr>Arial Unicode MS</vt:lpstr>
      <vt:lpstr>123</vt:lpstr>
      <vt:lpstr>第3节　植物病虫害的防治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CCAV1234</cp:lastModifiedBy>
  <cp:revision>52</cp:revision>
  <dcterms:created xsi:type="dcterms:W3CDTF">2014-04-23T05:53:00Z</dcterms:created>
  <dcterms:modified xsi:type="dcterms:W3CDTF">2019-11-19T03:51:12Z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